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7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37" d="100"/>
          <a:sy n="137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A19984-93D6-C64B-BA15-E4CD6C73FDE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EC1D77-5EF9-F94E-8339-393414C13E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3999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Geography Course Names for 2016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95300" y="1852497"/>
          <a:ext cx="81534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NAME	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OLD 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101&amp; 105 - Home Planet: Land, Water and Life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101 &amp; 105 Physical Geography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102 – People and Place	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102 – Introduction to Human Geography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140 - Introduction to World Regions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140 - World Regional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Geography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195 - Introduction to Environmental Studies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195 Humans Role in Changing the Face of the Earth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350 - Natural Environments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350 Physical Landscapes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364 - Law, Place and Space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GEOG 364 Law and Geography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0248" y="5664397"/>
            <a:ext cx="6415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renamed classes have </a:t>
            </a:r>
            <a:r>
              <a:rPr lang="en-US" dirty="0"/>
              <a:t>the same content and teaching methodologies, and</a:t>
            </a:r>
            <a:r>
              <a:rPr lang="en-US" dirty="0" smtClean="0"/>
              <a:t> still </a:t>
            </a:r>
            <a:r>
              <a:rPr lang="en-US" dirty="0"/>
              <a:t>count for all the same credits and fulfill the same requirements as they did </a:t>
            </a:r>
            <a:r>
              <a:rPr lang="en-US" dirty="0" smtClean="0"/>
              <a:t>before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</TotalTime>
  <Words>129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New Geography Course Names for 2016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Course Names for 2016</dc:title>
  <dc:creator>John Carr</dc:creator>
  <cp:lastModifiedBy>John Carr</cp:lastModifiedBy>
  <cp:revision>3</cp:revision>
  <dcterms:created xsi:type="dcterms:W3CDTF">2015-11-10T21:57:34Z</dcterms:created>
  <dcterms:modified xsi:type="dcterms:W3CDTF">2015-11-10T22:08:12Z</dcterms:modified>
</cp:coreProperties>
</file>